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6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id="{4AD41F91-AE94-48D3-B1BB-2C0D5B7EA2E9}" name="제목 없는 구역">
          <p14:sldIdLst/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00" d="100"/>
          <a:sy n="100" d="100"/>
        </p:scale>
        <p:origin x="78" y="31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4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9D9897E-559B-4802-87FD-BDDBC21CBABC}" type="datetime1">
              <a:rPr lang="ko-KR" altLang="en-US"/>
              <a:pPr lvl="0">
                <a:defRPr/>
              </a:pPr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C7AADCE-4523-43FE-B0A8-90B87F2F6B6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/>
              <a:t>웹 페이지를 만드는 기초적인 </a:t>
            </a:r>
            <a:r>
              <a:rPr lang="en-US" altLang="ko-KR"/>
              <a:t>HTML </a:t>
            </a:r>
            <a:r>
              <a:rPr lang="ko-KR" altLang="en-US"/>
              <a:t>태그들을 안다</a:t>
            </a:r>
            <a:r>
              <a:rPr lang="en-US" altLang="ko-KR"/>
              <a:t>.</a:t>
            </a:r>
            <a:endParaRPr lang="en-US" altLang="ko-KR"/>
          </a:p>
          <a:p>
            <a:pPr marL="514350" indent="-514350">
              <a:buAutoNum type="arabicPeriod"/>
              <a:defRPr/>
            </a:pPr>
            <a:r>
              <a:rPr lang="en-US" altLang="ko-KR"/>
              <a:t>HTML5 </a:t>
            </a:r>
            <a:r>
              <a:rPr lang="ko-KR" altLang="en-US"/>
              <a:t>기본 문서 만들 수 있다</a:t>
            </a:r>
            <a:r>
              <a:rPr lang="en-US" altLang="ko-KR"/>
              <a:t>.</a:t>
            </a:r>
            <a:endParaRPr lang="en-US" altLang="ko-KR"/>
          </a:p>
          <a:p>
            <a:pPr marL="514350" indent="-514350">
              <a:buAutoNum type="arabicPeriod"/>
              <a:defRPr/>
            </a:pPr>
            <a:r>
              <a:rPr lang="ko-KR" altLang="en-US"/>
              <a:t>웹 페이지에 이미지</a:t>
            </a:r>
            <a:r>
              <a:rPr lang="en-US" altLang="ko-KR"/>
              <a:t>, </a:t>
            </a:r>
            <a:r>
              <a:rPr lang="ko-KR" altLang="en-US"/>
              <a:t>표</a:t>
            </a:r>
            <a:r>
              <a:rPr lang="en-US" altLang="ko-KR"/>
              <a:t>, </a:t>
            </a:r>
            <a:r>
              <a:rPr lang="ko-KR" altLang="en-US"/>
              <a:t>하이퍼링크를 삽입할 수 있다</a:t>
            </a:r>
            <a:r>
              <a:rPr lang="en-US" altLang="ko-KR"/>
              <a:t>.</a:t>
            </a:r>
            <a:endParaRPr lang="en-US" altLang="ko-KR"/>
          </a:p>
          <a:p>
            <a:pPr marL="514350" indent="-514350">
              <a:buAutoNum type="arabicPeriod"/>
              <a:defRPr/>
            </a:pPr>
            <a:r>
              <a:rPr lang="ko-KR" altLang="en-US"/>
              <a:t>인라인 프레임을 사용하여 웹 페이지에 다른 웹</a:t>
            </a:r>
            <a:r>
              <a:rPr lang="en-US" altLang="ko-KR"/>
              <a:t>	 </a:t>
            </a:r>
            <a:r>
              <a:rPr lang="ko-KR" altLang="en-US"/>
              <a:t>페이지를 내장할 수 있다</a:t>
            </a:r>
            <a:r>
              <a:rPr lang="en-US" altLang="ko-KR"/>
              <a:t>.</a:t>
            </a:r>
            <a:endParaRPr lang="en-US" altLang="ko-KR"/>
          </a:p>
          <a:p>
            <a:pPr marL="514350" indent="-514350">
              <a:buAutoNum type="arabicPeriod"/>
              <a:defRPr/>
            </a:pPr>
            <a:r>
              <a:rPr lang="ko-KR" altLang="en-US"/>
              <a:t>오디오 비디오를 웹 페이지에 삽입할 수 있다</a:t>
            </a:r>
            <a:r>
              <a:rPr lang="en-US" altLang="ko-KR"/>
              <a:t>.</a:t>
            </a:r>
            <a:endParaRPr lang="en-US" altLang="ko-KR"/>
          </a:p>
          <a:p>
            <a:pPr marL="514350" indent="-514350">
              <a:buAutoNum type="arabicPeriod"/>
              <a:defRPr/>
            </a:pP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HTML5 </a:t>
            </a:r>
            <a:r>
              <a:rPr lang="ko-KR" altLang="en-US"/>
              <a:t>기본 태그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fld id="{01870596-DAFA-46D2-82A7-2B6B5F8E0EA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</a:t>
            </a:r>
            <a:r>
              <a:rPr lang="en-US" altLang="ko-KR" u="sng" dirty="0"/>
              <a:t>&lt;title&gt;</a:t>
            </a:r>
            <a:r>
              <a:rPr lang="en-US" altLang="ko-KR" dirty="0"/>
              <a:t>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네이버</a:t>
            </a:r>
            <a:r>
              <a:rPr lang="ko-KR" altLang="en-US" sz="1000" dirty="0"/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이미지 파일의 경로명은 </a:t>
            </a:r>
            <a:r>
              <a:rPr lang="en-US" altLang="ko-KR" sz="1000" dirty="0"/>
              <a:t>media/kitae.jpg</a:t>
            </a:r>
            <a:r>
              <a:rPr lang="ko-KR" altLang="en-US" sz="1000" dirty="0"/>
              <a:t>로 상대 경로명을 사용하고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이미지는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이미지들은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70C0"/>
                </a:solidFill>
              </a:rPr>
              <a:t>모바일</a:t>
            </a:r>
            <a:r>
              <a:rPr lang="ko-KR" altLang="en-US" sz="1400" dirty="0">
                <a:solidFill>
                  <a:srgbClr val="0070C0"/>
                </a:solidFill>
              </a:rPr>
              <a:t>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>
                <a:solidFill>
                  <a:srgbClr val="0070C0"/>
                </a:solidFill>
              </a:rPr>
              <a:t>콘트롤을</a:t>
            </a:r>
            <a:r>
              <a:rPr lang="ko-KR" altLang="en-US" sz="1400" dirty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‘&lt;‘</a:t>
            </a:r>
            <a:r>
              <a:rPr lang="ko-KR" altLang="en-US" sz="1000" dirty="0"/>
              <a:t>를 출력하기</a:t>
            </a:r>
            <a:endParaRPr lang="en-US" altLang="ko-KR" sz="1000" dirty="0"/>
          </a:p>
          <a:p>
            <a:r>
              <a:rPr lang="ko-KR" altLang="en-US" sz="1000" dirty="0"/>
              <a:t>위한 </a:t>
            </a:r>
            <a:r>
              <a:rPr lang="ko-KR" altLang="en-US" sz="1000" dirty="0" err="1"/>
              <a:t>엔터티</a:t>
            </a:r>
            <a:r>
              <a:rPr lang="ko-KR" altLang="en-US" sz="1000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6113</ep:Words>
  <ep:PresentationFormat>화면 슬라이드 쇼(4:3)</ep:PresentationFormat>
  <ep:Paragraphs>960</ep:Paragraphs>
  <ep:Slides>55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가을</vt:lpstr>
      <vt:lpstr>HTML5 기본 태그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임은혜</cp:lastModifiedBy>
  <dcterms:modified xsi:type="dcterms:W3CDTF">2023-03-23T09:04:58.683</dcterms:modified>
  <cp:revision>471</cp:revision>
  <dc:title>PowerPoint 프레젠테이션</dc:title>
  <cp:version>1000.0000.01</cp:version>
</cp:coreProperties>
</file>